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F0F1"/>
    <a:srgbClr val="E2F1E3"/>
    <a:srgbClr val="FBDDE1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43199B0-21EF-8DC7-44CD-A711A4940EB3}"/>
              </a:ext>
            </a:extLst>
          </p:cNvPr>
          <p:cNvSpPr/>
          <p:nvPr/>
        </p:nvSpPr>
        <p:spPr>
          <a:xfrm>
            <a:off x="-1" y="5555282"/>
            <a:ext cx="9143999" cy="1149926"/>
          </a:xfrm>
          <a:prstGeom prst="roundRect">
            <a:avLst>
              <a:gd name="adj" fmla="val 0"/>
            </a:avLst>
          </a:prstGeom>
          <a:solidFill>
            <a:srgbClr val="DDF0F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5BD087-113E-5179-6E8C-BFE79C16C490}"/>
              </a:ext>
            </a:extLst>
          </p:cNvPr>
          <p:cNvSpPr txBox="1"/>
          <p:nvPr/>
        </p:nvSpPr>
        <p:spPr>
          <a:xfrm>
            <a:off x="113836" y="5657341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뇌 공학과의 융합을 통해 </a:t>
            </a:r>
            <a:b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</a:b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생각만으로 행동을 제어할 수 있는 로봇 팔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0ACD381-77A3-EFFC-635C-70C48D456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94" y="152792"/>
            <a:ext cx="7714211" cy="5231199"/>
          </a:xfrm>
          <a:prstGeom prst="roundRect">
            <a:avLst>
              <a:gd name="adj" fmla="val 4244"/>
            </a:avLst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36</TotalTime>
  <Words>12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Candara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17</cp:revision>
  <dcterms:created xsi:type="dcterms:W3CDTF">2024-11-29T07:51:56Z</dcterms:created>
  <dcterms:modified xsi:type="dcterms:W3CDTF">2024-12-20T07:21:21Z</dcterms:modified>
</cp:coreProperties>
</file>